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Gagalin" panose="020B0604020202020204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.gif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5" Type="http://schemas.openxmlformats.org/officeDocument/2006/relationships/image" Target="../media/image15.gif"/><Relationship Id="rId10" Type="http://schemas.openxmlformats.org/officeDocument/2006/relationships/image" Target="../media/image13.jpeg"/><Relationship Id="rId4" Type="http://schemas.openxmlformats.org/officeDocument/2006/relationships/image" Target="../media/image3.svg"/><Relationship Id="rId9" Type="http://schemas.openxmlformats.org/officeDocument/2006/relationships/image" Target="../media/image12.jpeg"/><Relationship Id="rId1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35.svg"/><Relationship Id="rId2" Type="http://schemas.openxmlformats.org/officeDocument/2006/relationships/image" Target="../media/image1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0.jpeg"/><Relationship Id="rId5" Type="http://schemas.openxmlformats.org/officeDocument/2006/relationships/image" Target="../media/image16.png"/><Relationship Id="rId15" Type="http://schemas.openxmlformats.org/officeDocument/2006/relationships/image" Target="../media/image33.svg"/><Relationship Id="rId10" Type="http://schemas.openxmlformats.org/officeDocument/2006/relationships/image" Target="../media/image19.jpeg"/><Relationship Id="rId4" Type="http://schemas.openxmlformats.org/officeDocument/2006/relationships/image" Target="../media/image5.sv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png"/><Relationship Id="rId7" Type="http://schemas.openxmlformats.org/officeDocument/2006/relationships/image" Target="../media/image4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gif"/><Relationship Id="rId10" Type="http://schemas.openxmlformats.org/officeDocument/2006/relationships/image" Target="../media/image36.jpeg"/><Relationship Id="rId4" Type="http://schemas.openxmlformats.org/officeDocument/2006/relationships/image" Target="../media/image44.svg"/><Relationship Id="rId9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42682" b="61651"/>
          <a:stretch/>
        </p:blipFill>
        <p:spPr>
          <a:xfrm>
            <a:off x="13797168" y="7200901"/>
            <a:ext cx="4643232" cy="3124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33763"/>
          <a:stretch/>
        </p:blipFill>
        <p:spPr>
          <a:xfrm rot="20697544">
            <a:off x="-328032" y="5662546"/>
            <a:ext cx="4904002" cy="56941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8093" t="16697" r="13340"/>
          <a:stretch/>
        </p:blipFill>
        <p:spPr>
          <a:xfrm rot="2397914">
            <a:off x="13303503" y="-1012381"/>
            <a:ext cx="5816833" cy="47433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38211" t="56614"/>
          <a:stretch/>
        </p:blipFill>
        <p:spPr>
          <a:xfrm>
            <a:off x="0" y="-38100"/>
            <a:ext cx="5005414" cy="35345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8393" y="0"/>
            <a:ext cx="3749591" cy="34964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07154">
            <a:off x="14643900" y="0"/>
            <a:ext cx="2779712" cy="34964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409289">
            <a:off x="14536428" y="6207837"/>
            <a:ext cx="299465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48393" y="7200900"/>
            <a:ext cx="2770797" cy="28000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8449884" y="349923"/>
            <a:ext cx="2870685" cy="272519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47908" y="5007585"/>
            <a:ext cx="13731627" cy="157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4AAD"/>
                </a:solidFill>
                <a:latin typeface="Gagalin"/>
              </a:rPr>
              <a:t>у </a:t>
            </a:r>
            <a:r>
              <a:rPr lang="en-US" sz="9200" dirty="0" err="1">
                <a:solidFill>
                  <a:srgbClr val="004AAD"/>
                </a:solidFill>
                <a:latin typeface="Gagalin"/>
              </a:rPr>
              <a:t>Вінницькому</a:t>
            </a:r>
            <a:r>
              <a:rPr lang="en-US" sz="9200" dirty="0">
                <a:solidFill>
                  <a:srgbClr val="004AAD"/>
                </a:solidFill>
                <a:latin typeface="Gagalin"/>
              </a:rPr>
              <a:t> </a:t>
            </a:r>
            <a:r>
              <a:rPr lang="en-US" sz="9200" dirty="0" err="1">
                <a:solidFill>
                  <a:srgbClr val="004AAD"/>
                </a:solidFill>
                <a:latin typeface="Gagalin"/>
              </a:rPr>
              <a:t>ліцеї</a:t>
            </a:r>
            <a:r>
              <a:rPr lang="en-US" sz="9200">
                <a:solidFill>
                  <a:srgbClr val="004AAD"/>
                </a:solidFill>
                <a:latin typeface="Gagalin"/>
              </a:rPr>
              <a:t> №20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81120" y="3286943"/>
            <a:ext cx="3808214" cy="186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9"/>
              </a:lnSpc>
            </a:pPr>
            <a:r>
              <a:rPr lang="en-US" sz="10899" dirty="0">
                <a:solidFill>
                  <a:srgbClr val="004AAD"/>
                </a:solidFill>
                <a:latin typeface="Gagalin"/>
              </a:rPr>
              <a:t>Stem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81104"/>
          <a:stretch/>
        </p:blipFill>
        <p:spPr>
          <a:xfrm>
            <a:off x="16757301" y="-1647717"/>
            <a:ext cx="1530699" cy="81467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r="74606" b="75279"/>
          <a:stretch>
            <a:fillRect/>
          </a:stretch>
        </p:blipFill>
        <p:spPr>
          <a:xfrm>
            <a:off x="17533995" y="8780208"/>
            <a:ext cx="2237991" cy="21787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9834" t="6170" r="5321" b="6217"/>
          <a:stretch>
            <a:fillRect/>
          </a:stretch>
        </p:blipFill>
        <p:spPr>
          <a:xfrm>
            <a:off x="9042672" y="5833863"/>
            <a:ext cx="9508990" cy="44531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28295" t="31323" r="18404" b="38584"/>
          <a:stretch>
            <a:fillRect/>
          </a:stretch>
        </p:blipFill>
        <p:spPr>
          <a:xfrm>
            <a:off x="12370512" y="925367"/>
            <a:ext cx="4386789" cy="44030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37270" t="55678"/>
          <a:stretch/>
        </p:blipFill>
        <p:spPr>
          <a:xfrm>
            <a:off x="-76200" y="-114300"/>
            <a:ext cx="5081614" cy="3610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05414" y="330484"/>
            <a:ext cx="6431647" cy="48130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28700" y="5328408"/>
            <a:ext cx="7208196" cy="45411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65387" y="535435"/>
            <a:ext cx="3406578" cy="31766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69921">
            <a:off x="16582221" y="-76919"/>
            <a:ext cx="1354158" cy="16016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652961" y="5698014"/>
            <a:ext cx="2080646" cy="16020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74606" b="75279"/>
          <a:stretch>
            <a:fillRect/>
          </a:stretch>
        </p:blipFill>
        <p:spPr>
          <a:xfrm>
            <a:off x="17533995" y="8780208"/>
            <a:ext cx="2237991" cy="21787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30522" r="33981"/>
          <a:stretch/>
        </p:blipFill>
        <p:spPr>
          <a:xfrm>
            <a:off x="15678866" y="-38100"/>
            <a:ext cx="2829000" cy="48284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43074"/>
          <a:stretch/>
        </p:blipFill>
        <p:spPr>
          <a:xfrm>
            <a:off x="5712012" y="6339270"/>
            <a:ext cx="6863975" cy="39096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105713" y="5143500"/>
            <a:ext cx="6428282" cy="48104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144000" y="264637"/>
            <a:ext cx="6074217" cy="45455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28700" y="4127048"/>
            <a:ext cx="7673751" cy="57425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884931" y="0"/>
            <a:ext cx="5312480" cy="41038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149206">
            <a:off x="16310068" y="1128199"/>
            <a:ext cx="932643" cy="19329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238650" y="2131738"/>
            <a:ext cx="3533336" cy="8113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729277">
            <a:off x="6951357" y="369952"/>
            <a:ext cx="2026895" cy="1214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953322">
            <a:off x="368860" y="972498"/>
            <a:ext cx="1319680" cy="790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49481" r="34855"/>
          <a:stretch/>
        </p:blipFill>
        <p:spPr>
          <a:xfrm>
            <a:off x="13611605" y="-38100"/>
            <a:ext cx="4752595" cy="37064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9149">
            <a:off x="6162556" y="6137181"/>
            <a:ext cx="3568525" cy="41848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9149">
            <a:off x="-755563" y="5825492"/>
            <a:ext cx="3568525" cy="41848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0202" y="392497"/>
            <a:ext cx="7921420" cy="57797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4737" y="4084481"/>
            <a:ext cx="7653737" cy="57403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437048" y="0"/>
            <a:ext cx="5864222" cy="36683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24082" y="6172200"/>
            <a:ext cx="3373659" cy="3652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48397" b="70832"/>
          <a:stretch/>
        </p:blipFill>
        <p:spPr>
          <a:xfrm>
            <a:off x="12896029" y="7227222"/>
            <a:ext cx="5315771" cy="30216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04390" y="7374317"/>
            <a:ext cx="2554910" cy="25549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0619">
            <a:off x="-787792" y="-97661"/>
            <a:ext cx="5087338" cy="51152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32162" y="190500"/>
            <a:ext cx="6480682" cy="49199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16283" y="5295900"/>
            <a:ext cx="7160689" cy="47857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493872" y="326837"/>
            <a:ext cx="3712828" cy="64524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849867" y="5941121"/>
            <a:ext cx="3190485" cy="3190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49" b="84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</Words>
  <Application>Microsoft Office PowerPoint</Application>
  <PresentationFormat>Произвольный</PresentationFormat>
  <Paragraphs>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Gagalin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Illustrated STEM Class Education Youtube Intro</dc:title>
  <cp:lastModifiedBy>Пользователь Windows</cp:lastModifiedBy>
  <cp:revision>3</cp:revision>
  <dcterms:created xsi:type="dcterms:W3CDTF">2006-08-16T00:00:00Z</dcterms:created>
  <dcterms:modified xsi:type="dcterms:W3CDTF">2023-01-30T17:18:47Z</dcterms:modified>
  <dc:identifier>DAFZEXqnM84</dc:identifier>
</cp:coreProperties>
</file>